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14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16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ofstukdia foto groot">
    <p:bg>
      <p:bgPr>
        <a:solidFill>
          <a:srgbClr val="0034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8"/>
          <p:cNvGrpSpPr>
            <a:grpSpLocks/>
          </p:cNvGrpSpPr>
          <p:nvPr userDrawn="1"/>
        </p:nvGrpSpPr>
        <p:grpSpPr bwMode="auto">
          <a:xfrm>
            <a:off x="1" y="5853126"/>
            <a:ext cx="11184467" cy="1004887"/>
            <a:chOff x="0" y="4390113"/>
            <a:chExt cx="8389070" cy="753388"/>
          </a:xfrm>
        </p:grpSpPr>
        <p:sp>
          <p:nvSpPr>
            <p:cNvPr id="5" name="Rechthoek 4"/>
            <p:cNvSpPr/>
            <p:nvPr userDrawn="1"/>
          </p:nvSpPr>
          <p:spPr>
            <a:xfrm>
              <a:off x="0" y="4390113"/>
              <a:ext cx="8389070" cy="753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srgbClr val="FFFFFF"/>
                </a:solidFill>
              </a:endParaRPr>
            </a:p>
          </p:txBody>
        </p:sp>
        <p:pic>
          <p:nvPicPr>
            <p:cNvPr id="6" name="Afbeelding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6" y="4767236"/>
              <a:ext cx="288032" cy="270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jdelijke aanduiding voor afbeelding 12"/>
          <p:cNvSpPr>
            <a:spLocks noGrp="1"/>
          </p:cNvSpPr>
          <p:nvPr>
            <p:ph type="pic" sz="quarter" idx="16"/>
          </p:nvPr>
        </p:nvSpPr>
        <p:spPr>
          <a:xfrm>
            <a:off x="0" y="13"/>
            <a:ext cx="12192000" cy="5850467"/>
          </a:xfrm>
          <a:pattFill prst="lgCheck">
            <a:fgClr>
              <a:schemeClr val="bg1">
                <a:lumMod val="75000"/>
              </a:schemeClr>
            </a:fgClr>
            <a:bgClr>
              <a:schemeClr val="bg1">
                <a:lumMod val="65000"/>
              </a:schemeClr>
            </a:bgClr>
          </a:pattFill>
        </p:spPr>
        <p:txBody>
          <a:bodyPr rtlCol="0" anchor="ctr">
            <a:noAutofit/>
          </a:bodyPr>
          <a:lstStyle>
            <a:lvl1pPr algn="ctr">
              <a:defRPr>
                <a:solidFill>
                  <a:srgbClr val="003465"/>
                </a:solidFill>
              </a:defRPr>
            </a:lvl1pPr>
          </a:lstStyle>
          <a:p>
            <a:pPr lvl="0"/>
            <a:r>
              <a:rPr lang="nl-NL" noProof="0"/>
              <a:t>Klik op het pictogram om een afbeelding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1767" y="1028746"/>
            <a:ext cx="4572001" cy="2400267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atum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F385-1F24-466A-9410-ED8E9C784E49}" type="datetime1">
              <a:rPr lang="nl-NL"/>
              <a:pPr>
                <a:defRPr/>
              </a:pPr>
              <a:t>08-06-2021</a:t>
            </a:fld>
            <a:endParaRPr lang="nl-NL"/>
          </a:p>
        </p:txBody>
      </p:sp>
      <p:sp>
        <p:nvSpPr>
          <p:cNvPr id="8" name="Tijdelijke aanduiding voor voettekst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deze tekst globaal aanpassen via voettekst</a:t>
            </a:r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055D-3928-4D4B-813E-A0D1BDB84B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8355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54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52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70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8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57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777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8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37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0AC2-70D9-4CBA-A197-641DC9B1C397}" type="datetimeFigureOut">
              <a:rPr lang="nl-NL" smtClean="0"/>
              <a:t>08-06-2021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4303-9FDF-459E-874B-0CBCA3FF14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9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nummer 5"/>
          <p:cNvSpPr>
            <a:spLocks noGrp="1"/>
          </p:cNvSpPr>
          <p:nvPr>
            <p:ph type="sldNum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62E1A-EE59-4007-A39C-1FADE409A629}" type="slidenum">
              <a:rPr lang="nl-NL" altLang="nl-NL" smtClean="0">
                <a:solidFill>
                  <a:srgbClr val="7F879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altLang="nl-NL">
              <a:solidFill>
                <a:srgbClr val="7F8793"/>
              </a:solidFill>
            </a:endParaRPr>
          </a:p>
        </p:txBody>
      </p:sp>
      <p:pic>
        <p:nvPicPr>
          <p:cNvPr id="5427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76" y="5848350"/>
            <a:ext cx="42820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Tijdelijke aanduiding voor afbeelding 7" descr="https://gallery.mailchimp.com/eb6bf72191701a55f177d27ab/images/f71d324b-55af-4798-b204-54b3efa1507f.png"/>
          <p:cNvPicPr>
            <a:picLocks noGrp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" b="2014"/>
          <a:stretch>
            <a:fillRect/>
          </a:stretch>
        </p:blipFill>
        <p:spPr>
          <a:xfrm>
            <a:off x="0" y="0"/>
            <a:ext cx="12192000" cy="584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283860" y="2526145"/>
            <a:ext cx="9735127" cy="135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Een Leerplatform in het Martini Ziekenhuis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</a:rPr>
              <a:t>Door Liesbeth Kunnen en Roelof Croeze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31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F8FFE-488A-431F-AF24-037A2897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>
                <a:solidFill>
                  <a:srgbClr val="FF0000"/>
                </a:solidFill>
              </a:rPr>
              <a:t>			In samenwerking met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7954CE-76D9-4DB0-987E-16F7553D6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1714" b="79786"/>
          <a:stretch/>
        </p:blipFill>
        <p:spPr bwMode="auto">
          <a:xfrm>
            <a:off x="162561" y="101598"/>
            <a:ext cx="11852763" cy="9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49" y="2814518"/>
            <a:ext cx="3506779" cy="8711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35" y="4454658"/>
            <a:ext cx="2989692" cy="5498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372" y="4203162"/>
            <a:ext cx="3076575" cy="14859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21" y="2140414"/>
            <a:ext cx="2286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F8FFE-488A-431F-AF24-037A2897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86372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 Vergroten </a:t>
            </a:r>
            <a:r>
              <a:rPr lang="nl-NL" dirty="0"/>
              <a:t>van kennis door samen leren, samen werken aan </a:t>
            </a:r>
            <a:r>
              <a:rPr lang="nl-NL" dirty="0" smtClean="0"/>
              <a:t>  onderzoek </a:t>
            </a:r>
            <a:r>
              <a:rPr lang="nl-NL" dirty="0"/>
              <a:t>en inzicht in de verschillende ketens voor zowel de student als de afdelingen. 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 Extra stage mogelijkheden voor:	2 de jaars MBO</a:t>
            </a:r>
          </a:p>
          <a:p>
            <a:pPr marL="0" indent="0">
              <a:buNone/>
            </a:pPr>
            <a:r>
              <a:rPr lang="nl-NL" dirty="0" smtClean="0"/>
              <a:t>						HBOV onderzoek studenten</a:t>
            </a:r>
          </a:p>
          <a:p>
            <a:pPr marL="0" indent="0">
              <a:buNone/>
            </a:pPr>
            <a:r>
              <a:rPr lang="nl-NL" dirty="0" smtClean="0"/>
              <a:t>						HBOV Ketenstage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dirty="0" smtClean="0"/>
              <a:t>Dit zorgt voor een verhoging </a:t>
            </a:r>
            <a:r>
              <a:rPr lang="nl-NL" dirty="0"/>
              <a:t>van het aantal stageplaatsen van 100%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7954CE-76D9-4DB0-987E-16F7553D6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1714" b="79786"/>
          <a:stretch/>
        </p:blipFill>
        <p:spPr bwMode="auto">
          <a:xfrm>
            <a:off x="162561" y="101598"/>
            <a:ext cx="11852763" cy="9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9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905604" y="2410703"/>
            <a:ext cx="458253" cy="42487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7954CE-76D9-4DB0-987E-16F7553D6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1714" b="79786"/>
          <a:stretch/>
        </p:blipFill>
        <p:spPr bwMode="auto">
          <a:xfrm>
            <a:off x="162561" y="101598"/>
            <a:ext cx="11852763" cy="9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651" y="1730169"/>
            <a:ext cx="2395880" cy="1434104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245431" y="2896860"/>
            <a:ext cx="1400628" cy="717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Vijfhoek 12"/>
          <p:cNvSpPr/>
          <p:nvPr/>
        </p:nvSpPr>
        <p:spPr>
          <a:xfrm>
            <a:off x="5793219" y="4384103"/>
            <a:ext cx="1792316" cy="426483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ijfhoek 14"/>
          <p:cNvSpPr/>
          <p:nvPr/>
        </p:nvSpPr>
        <p:spPr>
          <a:xfrm rot="10800000">
            <a:off x="4823479" y="2693232"/>
            <a:ext cx="1792316" cy="426483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ijfhoek 16"/>
          <p:cNvSpPr/>
          <p:nvPr/>
        </p:nvSpPr>
        <p:spPr>
          <a:xfrm>
            <a:off x="5793219" y="3270055"/>
            <a:ext cx="1792316" cy="426483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Vijfhoek 17"/>
          <p:cNvSpPr/>
          <p:nvPr/>
        </p:nvSpPr>
        <p:spPr>
          <a:xfrm rot="10800000">
            <a:off x="4826099" y="3801070"/>
            <a:ext cx="1792316" cy="426483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5172639" y="2710220"/>
            <a:ext cx="14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Pilot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6003575" y="326759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oorstart</a:t>
            </a:r>
            <a:endParaRPr lang="nl-NL" dirty="0"/>
          </a:p>
        </p:txBody>
      </p:sp>
      <p:sp>
        <p:nvSpPr>
          <p:cNvPr id="22" name="Tekstvak 21"/>
          <p:cNvSpPr txBox="1"/>
          <p:nvPr/>
        </p:nvSpPr>
        <p:spPr>
          <a:xfrm>
            <a:off x="5169104" y="3829645"/>
            <a:ext cx="124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</a:t>
            </a:r>
            <a:r>
              <a:rPr lang="nl-NL" dirty="0" smtClean="0"/>
              <a:t>lanning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6086223" y="438946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Inspiratie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969" y="2784974"/>
            <a:ext cx="3149977" cy="8268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63" y="3770666"/>
            <a:ext cx="3314700" cy="13811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0648" y="4227552"/>
            <a:ext cx="2783365" cy="208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" y="1392822"/>
            <a:ext cx="4643147" cy="212690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27954CE-76D9-4DB0-987E-16F7553D6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r="1714" b="79786"/>
          <a:stretch/>
        </p:blipFill>
        <p:spPr bwMode="auto">
          <a:xfrm>
            <a:off x="162561" y="101598"/>
            <a:ext cx="11852763" cy="9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690922" y="1393371"/>
            <a:ext cx="1618343" cy="29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211952" y="2177143"/>
            <a:ext cx="2648857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845457" y="2056151"/>
            <a:ext cx="492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i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Voor onderwijs in de zorg</a:t>
            </a:r>
            <a:endParaRPr lang="nl-NL" sz="2000" i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978401" y="1683657"/>
            <a:ext cx="7438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Duidelijke structuur</a:t>
            </a:r>
          </a:p>
          <a:p>
            <a:endParaRPr lang="nl-NL" sz="2800" dirty="0" smtClean="0"/>
          </a:p>
          <a:p>
            <a:r>
              <a:rPr lang="nl-NL" sz="2800" dirty="0" smtClean="0"/>
              <a:t>Korte lijnen met het onderwijs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Regelmatig overleg met de managers	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De docent op de werkvloer</a:t>
            </a:r>
          </a:p>
          <a:p>
            <a:r>
              <a:rPr lang="nl-NL" sz="2800" dirty="0"/>
              <a:t>	</a:t>
            </a:r>
            <a:r>
              <a:rPr lang="nl-NL" sz="2800" dirty="0" err="1"/>
              <a:t>D</a:t>
            </a:r>
            <a:r>
              <a:rPr lang="nl-NL" sz="2800" dirty="0" err="1" smtClean="0"/>
              <a:t>edicated</a:t>
            </a:r>
            <a:r>
              <a:rPr lang="nl-NL" sz="2800" dirty="0" smtClean="0"/>
              <a:t> praktijkopleider en Unithoofden</a:t>
            </a:r>
            <a:endParaRPr lang="nl-NL" sz="2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0" y="4639475"/>
            <a:ext cx="2627087" cy="17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Breedbeeld</PresentationFormat>
  <Paragraphs>23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Tilburg van, M. ( Marieanne )</dc:creator>
  <cp:lastModifiedBy>Tilburg van, M. ( Marieanne )</cp:lastModifiedBy>
  <cp:revision>1</cp:revision>
  <dcterms:created xsi:type="dcterms:W3CDTF">2021-06-08T08:14:54Z</dcterms:created>
  <dcterms:modified xsi:type="dcterms:W3CDTF">2021-06-08T08:15:18Z</dcterms:modified>
</cp:coreProperties>
</file>